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presProps" Target="presProps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1" Type="http://schemas.openxmlformats.org/officeDocument/2006/relationships/tableStyles" Target="tableStyles.xml"/><Relationship Id="rId10" Type="http://schemas.openxmlformats.org/officeDocument/2006/relationships/viewProps" Target="viewProps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3434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Title</a:t>
            </a:r>
            <a:br>
              <a:rPr lang="en-US" dirty="0" smtClean="0"/>
            </a:br>
            <a:r>
              <a:rPr lang="en-US" dirty="0" smtClean="0"/>
              <a:t>Poster Number</a:t>
            </a:r>
            <a:endParaRPr lang="en-IN" dirty="0"/>
          </a:p>
        </p:txBody>
      </p:sp>
      <p:sp>
        <p:nvSpPr>
          <p:cNvPr id="3" name="Content Placeholder 2"/>
          <p:cNvSpPr/>
          <p:nvPr>
            <p:ph idx="1"/>
          </p:nvPr>
        </p:nvSpPr>
        <p:spPr/>
        <p:txBody>
          <a:bodyPr/>
          <a:p>
            <a:endParaRPr lang="en-US"/>
          </a:p>
        </p:txBody>
      </p:sp>
      <p:pic>
        <p:nvPicPr>
          <p:cNvPr id="5" name="Picture 4" descr="hero-image1i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3413125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Backgrund</a:t>
            </a:r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Aims &amp; Objectives</a:t>
            </a:r>
            <a:endParaRPr lang="en-IN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Material &amp; Methods</a:t>
            </a:r>
            <a:endParaRPr lang="en-IN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Results</a:t>
            </a:r>
            <a:endParaRPr lang="en-IN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Discussion</a:t>
            </a:r>
            <a:endParaRPr lang="en-IN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Summary </a:t>
            </a:r>
            <a:r>
              <a:rPr lang="en-US" smtClean="0"/>
              <a:t>&amp; Conclusions</a:t>
            </a:r>
            <a:endParaRPr lang="en-IN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101</Words>
  <Application>WPS Presentation</Application>
  <PresentationFormat>On-screen Show (4:3)</PresentationFormat>
  <Paragraphs>16</Paragraphs>
  <Slides>6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6</vt:i4>
      </vt:variant>
    </vt:vector>
  </HeadingPairs>
  <TitlesOfParts>
    <vt:vector size="13" baseType="lpstr">
      <vt:lpstr>Arial</vt:lpstr>
      <vt:lpstr>SimSun</vt:lpstr>
      <vt:lpstr>Wingdings</vt:lpstr>
      <vt:lpstr>Calibri</vt:lpstr>
      <vt:lpstr>Microsoft YaHei</vt:lpstr>
      <vt:lpstr>Arial Unicode MS</vt:lpstr>
      <vt:lpstr>Office Theme</vt:lpstr>
      <vt:lpstr>Title Poster Number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 Poster Number</dc:title>
  <dc:creator>PC4</dc:creator>
  <cp:lastModifiedBy>Sandeep Verma</cp:lastModifiedBy>
  <cp:revision>2</cp:revision>
  <dcterms:created xsi:type="dcterms:W3CDTF">2006-08-16T00:00:00Z</dcterms:created>
  <dcterms:modified xsi:type="dcterms:W3CDTF">2025-07-10T08:24:06Z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27F5DA2A3F6E439ABE8F8DDB27E79B4A_12</vt:lpwstr>
  </property>
  <property fmtid="{D5CDD505-2E9C-101B-9397-08002B2CF9AE}" pid="3" name="KSOProductBuildVer">
    <vt:lpwstr>1033-12.2.0.21931</vt:lpwstr>
  </property>
</Properties>
</file>